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BA57D7-2B7A-41EB-8492-70F421D81AD8}" v="12" dt="2022-09-19T13:16:08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e Evans" userId="1bad0d55-3b67-4db6-a5a3-90346c7890d7" providerId="ADAL" clId="{29BA57D7-2B7A-41EB-8492-70F421D81AD8}"/>
    <pc:docChg chg="undo custSel addSld delSld modSld">
      <pc:chgData name="Clare Evans" userId="1bad0d55-3b67-4db6-a5a3-90346c7890d7" providerId="ADAL" clId="{29BA57D7-2B7A-41EB-8492-70F421D81AD8}" dt="2022-09-19T13:20:18.638" v="759" actId="20577"/>
      <pc:docMkLst>
        <pc:docMk/>
      </pc:docMkLst>
      <pc:sldChg chg="addSp modSp mod">
        <pc:chgData name="Clare Evans" userId="1bad0d55-3b67-4db6-a5a3-90346c7890d7" providerId="ADAL" clId="{29BA57D7-2B7A-41EB-8492-70F421D81AD8}" dt="2022-09-19T12:55:13.511" v="392" actId="14826"/>
        <pc:sldMkLst>
          <pc:docMk/>
          <pc:sldMk cId="3361166488" sldId="256"/>
        </pc:sldMkLst>
        <pc:picChg chg="add mod">
          <ac:chgData name="Clare Evans" userId="1bad0d55-3b67-4db6-a5a3-90346c7890d7" providerId="ADAL" clId="{29BA57D7-2B7A-41EB-8492-70F421D81AD8}" dt="2022-09-19T12:55:13.511" v="392" actId="14826"/>
          <ac:picMkLst>
            <pc:docMk/>
            <pc:sldMk cId="3361166488" sldId="256"/>
            <ac:picMk id="22" creationId="{E4A47FC3-B04D-0A09-220D-4FEC01EC1702}"/>
          </ac:picMkLst>
        </pc:picChg>
      </pc:sldChg>
      <pc:sldChg chg="addSp modSp mod">
        <pc:chgData name="Clare Evans" userId="1bad0d55-3b67-4db6-a5a3-90346c7890d7" providerId="ADAL" clId="{29BA57D7-2B7A-41EB-8492-70F421D81AD8}" dt="2022-09-19T12:50:46.030" v="366" actId="1076"/>
        <pc:sldMkLst>
          <pc:docMk/>
          <pc:sldMk cId="3917311168" sldId="257"/>
        </pc:sldMkLst>
        <pc:picChg chg="add mod">
          <ac:chgData name="Clare Evans" userId="1bad0d55-3b67-4db6-a5a3-90346c7890d7" providerId="ADAL" clId="{29BA57D7-2B7A-41EB-8492-70F421D81AD8}" dt="2022-09-19T12:50:46.030" v="366" actId="1076"/>
          <ac:picMkLst>
            <pc:docMk/>
            <pc:sldMk cId="3917311168" sldId="257"/>
            <ac:picMk id="7" creationId="{65DA9ADB-636B-B532-EBB7-2148BEA82AA0}"/>
          </ac:picMkLst>
        </pc:picChg>
      </pc:sldChg>
      <pc:sldChg chg="modSp new del mod">
        <pc:chgData name="Clare Evans" userId="1bad0d55-3b67-4db6-a5a3-90346c7890d7" providerId="ADAL" clId="{29BA57D7-2B7A-41EB-8492-70F421D81AD8}" dt="2022-09-19T12:34:35.874" v="22" actId="47"/>
        <pc:sldMkLst>
          <pc:docMk/>
          <pc:sldMk cId="1866194090" sldId="258"/>
        </pc:sldMkLst>
        <pc:spChg chg="mod">
          <ac:chgData name="Clare Evans" userId="1bad0d55-3b67-4db6-a5a3-90346c7890d7" providerId="ADAL" clId="{29BA57D7-2B7A-41EB-8492-70F421D81AD8}" dt="2022-09-19T12:34:17.015" v="9" actId="20577"/>
          <ac:spMkLst>
            <pc:docMk/>
            <pc:sldMk cId="1866194090" sldId="258"/>
            <ac:spMk id="2" creationId="{52397E59-6C2A-21C8-3071-5352037992D4}"/>
          </ac:spMkLst>
        </pc:spChg>
      </pc:sldChg>
      <pc:sldChg chg="addSp modSp add mod">
        <pc:chgData name="Clare Evans" userId="1bad0d55-3b67-4db6-a5a3-90346c7890d7" providerId="ADAL" clId="{29BA57D7-2B7A-41EB-8492-70F421D81AD8}" dt="2022-09-19T12:51:31.647" v="370" actId="1076"/>
        <pc:sldMkLst>
          <pc:docMk/>
          <pc:sldMk cId="2369849790" sldId="259"/>
        </pc:sldMkLst>
        <pc:spChg chg="mod">
          <ac:chgData name="Clare Evans" userId="1bad0d55-3b67-4db6-a5a3-90346c7890d7" providerId="ADAL" clId="{29BA57D7-2B7A-41EB-8492-70F421D81AD8}" dt="2022-09-19T12:34:33.591" v="21" actId="20577"/>
          <ac:spMkLst>
            <pc:docMk/>
            <pc:sldMk cId="2369849790" sldId="259"/>
            <ac:spMk id="2" creationId="{F3815707-7BA1-B118-873E-6C2E8A0822ED}"/>
          </ac:spMkLst>
        </pc:spChg>
        <pc:spChg chg="mod">
          <ac:chgData name="Clare Evans" userId="1bad0d55-3b67-4db6-a5a3-90346c7890d7" providerId="ADAL" clId="{29BA57D7-2B7A-41EB-8492-70F421D81AD8}" dt="2022-09-19T12:41:04.489" v="180" actId="27636"/>
          <ac:spMkLst>
            <pc:docMk/>
            <pc:sldMk cId="2369849790" sldId="259"/>
            <ac:spMk id="3" creationId="{6614CA2A-D889-A245-14CB-C8FFA2A1587F}"/>
          </ac:spMkLst>
        </pc:spChg>
        <pc:spChg chg="mod">
          <ac:chgData name="Clare Evans" userId="1bad0d55-3b67-4db6-a5a3-90346c7890d7" providerId="ADAL" clId="{29BA57D7-2B7A-41EB-8492-70F421D81AD8}" dt="2022-09-19T12:41:04.492" v="181" actId="27636"/>
          <ac:spMkLst>
            <pc:docMk/>
            <pc:sldMk cId="2369849790" sldId="259"/>
            <ac:spMk id="4" creationId="{EB11EEA3-1E95-0103-21DE-D95365C8164C}"/>
          </ac:spMkLst>
        </pc:spChg>
        <pc:picChg chg="add mod">
          <ac:chgData name="Clare Evans" userId="1bad0d55-3b67-4db6-a5a3-90346c7890d7" providerId="ADAL" clId="{29BA57D7-2B7A-41EB-8492-70F421D81AD8}" dt="2022-09-19T12:51:31.647" v="370" actId="1076"/>
          <ac:picMkLst>
            <pc:docMk/>
            <pc:sldMk cId="2369849790" sldId="259"/>
            <ac:picMk id="6" creationId="{6504241E-A012-DE23-1B44-0FBCF0479BCC}"/>
          </ac:picMkLst>
        </pc:picChg>
      </pc:sldChg>
      <pc:sldChg chg="addSp modSp add mod">
        <pc:chgData name="Clare Evans" userId="1bad0d55-3b67-4db6-a5a3-90346c7890d7" providerId="ADAL" clId="{29BA57D7-2B7A-41EB-8492-70F421D81AD8}" dt="2022-09-19T13:18:51.374" v="737" actId="20577"/>
        <pc:sldMkLst>
          <pc:docMk/>
          <pc:sldMk cId="587678527" sldId="260"/>
        </pc:sldMkLst>
        <pc:spChg chg="mod">
          <ac:chgData name="Clare Evans" userId="1bad0d55-3b67-4db6-a5a3-90346c7890d7" providerId="ADAL" clId="{29BA57D7-2B7A-41EB-8492-70F421D81AD8}" dt="2022-09-19T12:34:43.528" v="31" actId="20577"/>
          <ac:spMkLst>
            <pc:docMk/>
            <pc:sldMk cId="587678527" sldId="260"/>
            <ac:spMk id="2" creationId="{F3815707-7BA1-B118-873E-6C2E8A0822ED}"/>
          </ac:spMkLst>
        </pc:spChg>
        <pc:spChg chg="mod">
          <ac:chgData name="Clare Evans" userId="1bad0d55-3b67-4db6-a5a3-90346c7890d7" providerId="ADAL" clId="{29BA57D7-2B7A-41EB-8492-70F421D81AD8}" dt="2022-09-19T13:18:17.112" v="729" actId="313"/>
          <ac:spMkLst>
            <pc:docMk/>
            <pc:sldMk cId="587678527" sldId="260"/>
            <ac:spMk id="3" creationId="{6614CA2A-D889-A245-14CB-C8FFA2A1587F}"/>
          </ac:spMkLst>
        </pc:spChg>
        <pc:spChg chg="mod">
          <ac:chgData name="Clare Evans" userId="1bad0d55-3b67-4db6-a5a3-90346c7890d7" providerId="ADAL" clId="{29BA57D7-2B7A-41EB-8492-70F421D81AD8}" dt="2022-09-19T13:18:51.374" v="737" actId="20577"/>
          <ac:spMkLst>
            <pc:docMk/>
            <pc:sldMk cId="587678527" sldId="260"/>
            <ac:spMk id="4" creationId="{EB11EEA3-1E95-0103-21DE-D95365C8164C}"/>
          </ac:spMkLst>
        </pc:spChg>
        <pc:picChg chg="add mod">
          <ac:chgData name="Clare Evans" userId="1bad0d55-3b67-4db6-a5a3-90346c7890d7" providerId="ADAL" clId="{29BA57D7-2B7A-41EB-8492-70F421D81AD8}" dt="2022-09-19T12:52:13.797" v="374" actId="1076"/>
          <ac:picMkLst>
            <pc:docMk/>
            <pc:sldMk cId="587678527" sldId="260"/>
            <ac:picMk id="6" creationId="{8F8C87A2-8099-CF50-1425-963E30D8EC7F}"/>
          </ac:picMkLst>
        </pc:picChg>
      </pc:sldChg>
      <pc:sldChg chg="addSp modSp add mod">
        <pc:chgData name="Clare Evans" userId="1bad0d55-3b67-4db6-a5a3-90346c7890d7" providerId="ADAL" clId="{29BA57D7-2B7A-41EB-8492-70F421D81AD8}" dt="2022-09-19T13:19:20.063" v="755" actId="20577"/>
        <pc:sldMkLst>
          <pc:docMk/>
          <pc:sldMk cId="326608600" sldId="261"/>
        </pc:sldMkLst>
        <pc:spChg chg="mod">
          <ac:chgData name="Clare Evans" userId="1bad0d55-3b67-4db6-a5a3-90346c7890d7" providerId="ADAL" clId="{29BA57D7-2B7A-41EB-8492-70F421D81AD8}" dt="2022-09-19T12:34:51.110" v="40" actId="20577"/>
          <ac:spMkLst>
            <pc:docMk/>
            <pc:sldMk cId="326608600" sldId="261"/>
            <ac:spMk id="2" creationId="{F3815707-7BA1-B118-873E-6C2E8A0822ED}"/>
          </ac:spMkLst>
        </pc:spChg>
        <pc:spChg chg="mod">
          <ac:chgData name="Clare Evans" userId="1bad0d55-3b67-4db6-a5a3-90346c7890d7" providerId="ADAL" clId="{29BA57D7-2B7A-41EB-8492-70F421D81AD8}" dt="2022-09-19T13:19:20.063" v="755" actId="20577"/>
          <ac:spMkLst>
            <pc:docMk/>
            <pc:sldMk cId="326608600" sldId="261"/>
            <ac:spMk id="3" creationId="{6614CA2A-D889-A245-14CB-C8FFA2A1587F}"/>
          </ac:spMkLst>
        </pc:spChg>
        <pc:spChg chg="mod">
          <ac:chgData name="Clare Evans" userId="1bad0d55-3b67-4db6-a5a3-90346c7890d7" providerId="ADAL" clId="{29BA57D7-2B7A-41EB-8492-70F421D81AD8}" dt="2022-09-19T12:48:41.044" v="329" actId="27636"/>
          <ac:spMkLst>
            <pc:docMk/>
            <pc:sldMk cId="326608600" sldId="261"/>
            <ac:spMk id="4" creationId="{EB11EEA3-1E95-0103-21DE-D95365C8164C}"/>
          </ac:spMkLst>
        </pc:spChg>
        <pc:picChg chg="add mod">
          <ac:chgData name="Clare Evans" userId="1bad0d55-3b67-4db6-a5a3-90346c7890d7" providerId="ADAL" clId="{29BA57D7-2B7A-41EB-8492-70F421D81AD8}" dt="2022-09-19T12:52:57.572" v="380" actId="1076"/>
          <ac:picMkLst>
            <pc:docMk/>
            <pc:sldMk cId="326608600" sldId="261"/>
            <ac:picMk id="6" creationId="{19A1E11C-CCE1-92AF-AE9A-1F27D79F3BA9}"/>
          </ac:picMkLst>
        </pc:picChg>
      </pc:sldChg>
      <pc:sldChg chg="addSp modSp add mod">
        <pc:chgData name="Clare Evans" userId="1bad0d55-3b67-4db6-a5a3-90346c7890d7" providerId="ADAL" clId="{29BA57D7-2B7A-41EB-8492-70F421D81AD8}" dt="2022-09-19T13:20:18.638" v="759" actId="20577"/>
        <pc:sldMkLst>
          <pc:docMk/>
          <pc:sldMk cId="3605076602" sldId="262"/>
        </pc:sldMkLst>
        <pc:spChg chg="mod">
          <ac:chgData name="Clare Evans" userId="1bad0d55-3b67-4db6-a5a3-90346c7890d7" providerId="ADAL" clId="{29BA57D7-2B7A-41EB-8492-70F421D81AD8}" dt="2022-09-19T12:35:21.976" v="59" actId="207"/>
          <ac:spMkLst>
            <pc:docMk/>
            <pc:sldMk cId="3605076602" sldId="262"/>
            <ac:spMk id="2" creationId="{F3815707-7BA1-B118-873E-6C2E8A0822ED}"/>
          </ac:spMkLst>
        </pc:spChg>
        <pc:spChg chg="mod">
          <ac:chgData name="Clare Evans" userId="1bad0d55-3b67-4db6-a5a3-90346c7890d7" providerId="ADAL" clId="{29BA57D7-2B7A-41EB-8492-70F421D81AD8}" dt="2022-09-19T13:01:10.018" v="493" actId="20577"/>
          <ac:spMkLst>
            <pc:docMk/>
            <pc:sldMk cId="3605076602" sldId="262"/>
            <ac:spMk id="3" creationId="{6614CA2A-D889-A245-14CB-C8FFA2A1587F}"/>
          </ac:spMkLst>
        </pc:spChg>
        <pc:spChg chg="mod">
          <ac:chgData name="Clare Evans" userId="1bad0d55-3b67-4db6-a5a3-90346c7890d7" providerId="ADAL" clId="{29BA57D7-2B7A-41EB-8492-70F421D81AD8}" dt="2022-09-19T13:20:18.638" v="759" actId="20577"/>
          <ac:spMkLst>
            <pc:docMk/>
            <pc:sldMk cId="3605076602" sldId="262"/>
            <ac:spMk id="4" creationId="{EB11EEA3-1E95-0103-21DE-D95365C8164C}"/>
          </ac:spMkLst>
        </pc:spChg>
        <pc:picChg chg="add mod">
          <ac:chgData name="Clare Evans" userId="1bad0d55-3b67-4db6-a5a3-90346c7890d7" providerId="ADAL" clId="{29BA57D7-2B7A-41EB-8492-70F421D81AD8}" dt="2022-09-19T12:53:35.057" v="385" actId="14100"/>
          <ac:picMkLst>
            <pc:docMk/>
            <pc:sldMk cId="3605076602" sldId="262"/>
            <ac:picMk id="6" creationId="{5ADD26D5-5F80-180F-8528-2605FC21C765}"/>
          </ac:picMkLst>
        </pc:picChg>
      </pc:sldChg>
      <pc:sldChg chg="addSp modSp add mod">
        <pc:chgData name="Clare Evans" userId="1bad0d55-3b67-4db6-a5a3-90346c7890d7" providerId="ADAL" clId="{29BA57D7-2B7A-41EB-8492-70F421D81AD8}" dt="2022-09-19T13:04:34.825" v="533" actId="1076"/>
        <pc:sldMkLst>
          <pc:docMk/>
          <pc:sldMk cId="2492471744" sldId="263"/>
        </pc:sldMkLst>
        <pc:spChg chg="mod">
          <ac:chgData name="Clare Evans" userId="1bad0d55-3b67-4db6-a5a3-90346c7890d7" providerId="ADAL" clId="{29BA57D7-2B7A-41EB-8492-70F421D81AD8}" dt="2022-09-19T12:35:31.894" v="68" actId="20577"/>
          <ac:spMkLst>
            <pc:docMk/>
            <pc:sldMk cId="2492471744" sldId="263"/>
            <ac:spMk id="2" creationId="{F3815707-7BA1-B118-873E-6C2E8A0822ED}"/>
          </ac:spMkLst>
        </pc:spChg>
        <pc:spChg chg="mod">
          <ac:chgData name="Clare Evans" userId="1bad0d55-3b67-4db6-a5a3-90346c7890d7" providerId="ADAL" clId="{29BA57D7-2B7A-41EB-8492-70F421D81AD8}" dt="2022-09-19T13:03:07.951" v="527" actId="27636"/>
          <ac:spMkLst>
            <pc:docMk/>
            <pc:sldMk cId="2492471744" sldId="263"/>
            <ac:spMk id="3" creationId="{6614CA2A-D889-A245-14CB-C8FFA2A1587F}"/>
          </ac:spMkLst>
        </pc:spChg>
        <pc:spChg chg="mod">
          <ac:chgData name="Clare Evans" userId="1bad0d55-3b67-4db6-a5a3-90346c7890d7" providerId="ADAL" clId="{29BA57D7-2B7A-41EB-8492-70F421D81AD8}" dt="2022-09-19T13:03:33.430" v="529" actId="12"/>
          <ac:spMkLst>
            <pc:docMk/>
            <pc:sldMk cId="2492471744" sldId="263"/>
            <ac:spMk id="4" creationId="{EB11EEA3-1E95-0103-21DE-D95365C8164C}"/>
          </ac:spMkLst>
        </pc:spChg>
        <pc:picChg chg="add mod">
          <ac:chgData name="Clare Evans" userId="1bad0d55-3b67-4db6-a5a3-90346c7890d7" providerId="ADAL" clId="{29BA57D7-2B7A-41EB-8492-70F421D81AD8}" dt="2022-09-19T13:04:34.825" v="533" actId="1076"/>
          <ac:picMkLst>
            <pc:docMk/>
            <pc:sldMk cId="2492471744" sldId="263"/>
            <ac:picMk id="6" creationId="{2B8A43CF-402A-7844-D681-839039759CDB}"/>
          </ac:picMkLst>
        </pc:picChg>
      </pc:sldChg>
      <pc:sldChg chg="addSp modSp add mod">
        <pc:chgData name="Clare Evans" userId="1bad0d55-3b67-4db6-a5a3-90346c7890d7" providerId="ADAL" clId="{29BA57D7-2B7A-41EB-8492-70F421D81AD8}" dt="2022-09-19T13:07:13.305" v="554" actId="14100"/>
        <pc:sldMkLst>
          <pc:docMk/>
          <pc:sldMk cId="884261946" sldId="264"/>
        </pc:sldMkLst>
        <pc:spChg chg="mod">
          <ac:chgData name="Clare Evans" userId="1bad0d55-3b67-4db6-a5a3-90346c7890d7" providerId="ADAL" clId="{29BA57D7-2B7A-41EB-8492-70F421D81AD8}" dt="2022-09-19T12:35:40.167" v="74" actId="20577"/>
          <ac:spMkLst>
            <pc:docMk/>
            <pc:sldMk cId="884261946" sldId="264"/>
            <ac:spMk id="2" creationId="{F3815707-7BA1-B118-873E-6C2E8A0822ED}"/>
          </ac:spMkLst>
        </pc:spChg>
        <pc:spChg chg="mod">
          <ac:chgData name="Clare Evans" userId="1bad0d55-3b67-4db6-a5a3-90346c7890d7" providerId="ADAL" clId="{29BA57D7-2B7A-41EB-8492-70F421D81AD8}" dt="2022-09-19T13:06:37.409" v="549" actId="12"/>
          <ac:spMkLst>
            <pc:docMk/>
            <pc:sldMk cId="884261946" sldId="264"/>
            <ac:spMk id="3" creationId="{6614CA2A-D889-A245-14CB-C8FFA2A1587F}"/>
          </ac:spMkLst>
        </pc:spChg>
        <pc:spChg chg="mod">
          <ac:chgData name="Clare Evans" userId="1bad0d55-3b67-4db6-a5a3-90346c7890d7" providerId="ADAL" clId="{29BA57D7-2B7A-41EB-8492-70F421D81AD8}" dt="2022-09-19T13:06:14.178" v="547" actId="12"/>
          <ac:spMkLst>
            <pc:docMk/>
            <pc:sldMk cId="884261946" sldId="264"/>
            <ac:spMk id="4" creationId="{EB11EEA3-1E95-0103-21DE-D95365C8164C}"/>
          </ac:spMkLst>
        </pc:spChg>
        <pc:picChg chg="add mod">
          <ac:chgData name="Clare Evans" userId="1bad0d55-3b67-4db6-a5a3-90346c7890d7" providerId="ADAL" clId="{29BA57D7-2B7A-41EB-8492-70F421D81AD8}" dt="2022-09-19T13:07:13.305" v="554" actId="14100"/>
          <ac:picMkLst>
            <pc:docMk/>
            <pc:sldMk cId="884261946" sldId="264"/>
            <ac:picMk id="6" creationId="{CAFB66F3-EF27-F524-2A36-06530508C618}"/>
          </ac:picMkLst>
        </pc:picChg>
      </pc:sldChg>
      <pc:sldChg chg="addSp modSp add mod">
        <pc:chgData name="Clare Evans" userId="1bad0d55-3b67-4db6-a5a3-90346c7890d7" providerId="ADAL" clId="{29BA57D7-2B7A-41EB-8492-70F421D81AD8}" dt="2022-09-19T13:09:29.866" v="577" actId="14100"/>
        <pc:sldMkLst>
          <pc:docMk/>
          <pc:sldMk cId="2324406716" sldId="265"/>
        </pc:sldMkLst>
        <pc:spChg chg="mod">
          <ac:chgData name="Clare Evans" userId="1bad0d55-3b67-4db6-a5a3-90346c7890d7" providerId="ADAL" clId="{29BA57D7-2B7A-41EB-8492-70F421D81AD8}" dt="2022-09-19T12:35:54.762" v="81" actId="207"/>
          <ac:spMkLst>
            <pc:docMk/>
            <pc:sldMk cId="2324406716" sldId="265"/>
            <ac:spMk id="2" creationId="{F3815707-7BA1-B118-873E-6C2E8A0822ED}"/>
          </ac:spMkLst>
        </pc:spChg>
        <pc:spChg chg="mod">
          <ac:chgData name="Clare Evans" userId="1bad0d55-3b67-4db6-a5a3-90346c7890d7" providerId="ADAL" clId="{29BA57D7-2B7A-41EB-8492-70F421D81AD8}" dt="2022-09-19T13:08:53.713" v="572"/>
          <ac:spMkLst>
            <pc:docMk/>
            <pc:sldMk cId="2324406716" sldId="265"/>
            <ac:spMk id="3" creationId="{6614CA2A-D889-A245-14CB-C8FFA2A1587F}"/>
          </ac:spMkLst>
        </pc:spChg>
        <pc:spChg chg="mod">
          <ac:chgData name="Clare Evans" userId="1bad0d55-3b67-4db6-a5a3-90346c7890d7" providerId="ADAL" clId="{29BA57D7-2B7A-41EB-8492-70F421D81AD8}" dt="2022-09-19T13:08:37.201" v="569" actId="27636"/>
          <ac:spMkLst>
            <pc:docMk/>
            <pc:sldMk cId="2324406716" sldId="265"/>
            <ac:spMk id="4" creationId="{EB11EEA3-1E95-0103-21DE-D95365C8164C}"/>
          </ac:spMkLst>
        </pc:spChg>
        <pc:picChg chg="add mod">
          <ac:chgData name="Clare Evans" userId="1bad0d55-3b67-4db6-a5a3-90346c7890d7" providerId="ADAL" clId="{29BA57D7-2B7A-41EB-8492-70F421D81AD8}" dt="2022-09-19T13:09:29.866" v="577" actId="14100"/>
          <ac:picMkLst>
            <pc:docMk/>
            <pc:sldMk cId="2324406716" sldId="265"/>
            <ac:picMk id="6" creationId="{457A8485-C582-8F18-37DC-BB050E8DDBB8}"/>
          </ac:picMkLst>
        </pc:picChg>
      </pc:sldChg>
      <pc:sldChg chg="addSp modSp add mod">
        <pc:chgData name="Clare Evans" userId="1bad0d55-3b67-4db6-a5a3-90346c7890d7" providerId="ADAL" clId="{29BA57D7-2B7A-41EB-8492-70F421D81AD8}" dt="2022-09-19T13:12:49.657" v="642" actId="14100"/>
        <pc:sldMkLst>
          <pc:docMk/>
          <pc:sldMk cId="4186904967" sldId="266"/>
        </pc:sldMkLst>
        <pc:spChg chg="mod">
          <ac:chgData name="Clare Evans" userId="1bad0d55-3b67-4db6-a5a3-90346c7890d7" providerId="ADAL" clId="{29BA57D7-2B7A-41EB-8492-70F421D81AD8}" dt="2022-09-19T12:36:05.750" v="85" actId="20577"/>
          <ac:spMkLst>
            <pc:docMk/>
            <pc:sldMk cId="4186904967" sldId="266"/>
            <ac:spMk id="2" creationId="{F3815707-7BA1-B118-873E-6C2E8A0822ED}"/>
          </ac:spMkLst>
        </pc:spChg>
        <pc:spChg chg="mod">
          <ac:chgData name="Clare Evans" userId="1bad0d55-3b67-4db6-a5a3-90346c7890d7" providerId="ADAL" clId="{29BA57D7-2B7A-41EB-8492-70F421D81AD8}" dt="2022-09-19T13:11:57.244" v="635" actId="27636"/>
          <ac:spMkLst>
            <pc:docMk/>
            <pc:sldMk cId="4186904967" sldId="266"/>
            <ac:spMk id="3" creationId="{6614CA2A-D889-A245-14CB-C8FFA2A1587F}"/>
          </ac:spMkLst>
        </pc:spChg>
        <pc:spChg chg="mod">
          <ac:chgData name="Clare Evans" userId="1bad0d55-3b67-4db6-a5a3-90346c7890d7" providerId="ADAL" clId="{29BA57D7-2B7A-41EB-8492-70F421D81AD8}" dt="2022-09-19T13:11:59.588" v="636"/>
          <ac:spMkLst>
            <pc:docMk/>
            <pc:sldMk cId="4186904967" sldId="266"/>
            <ac:spMk id="4" creationId="{EB11EEA3-1E95-0103-21DE-D95365C8164C}"/>
          </ac:spMkLst>
        </pc:spChg>
        <pc:picChg chg="add mod">
          <ac:chgData name="Clare Evans" userId="1bad0d55-3b67-4db6-a5a3-90346c7890d7" providerId="ADAL" clId="{29BA57D7-2B7A-41EB-8492-70F421D81AD8}" dt="2022-09-19T13:12:49.657" v="642" actId="14100"/>
          <ac:picMkLst>
            <pc:docMk/>
            <pc:sldMk cId="4186904967" sldId="266"/>
            <ac:picMk id="6" creationId="{D03F3233-58DC-985E-0B4A-6AFBB2FE9331}"/>
          </ac:picMkLst>
        </pc:picChg>
      </pc:sldChg>
      <pc:sldChg chg="new del">
        <pc:chgData name="Clare Evans" userId="1bad0d55-3b67-4db6-a5a3-90346c7890d7" providerId="ADAL" clId="{29BA57D7-2B7A-41EB-8492-70F421D81AD8}" dt="2022-09-19T12:36:11.848" v="87" actId="680"/>
        <pc:sldMkLst>
          <pc:docMk/>
          <pc:sldMk cId="2077471863" sldId="267"/>
        </pc:sldMkLst>
      </pc:sldChg>
      <pc:sldChg chg="addSp modSp add mod">
        <pc:chgData name="Clare Evans" userId="1bad0d55-3b67-4db6-a5a3-90346c7890d7" providerId="ADAL" clId="{29BA57D7-2B7A-41EB-8492-70F421D81AD8}" dt="2022-09-19T13:16:20.577" v="694" actId="14100"/>
        <pc:sldMkLst>
          <pc:docMk/>
          <pc:sldMk cId="4266132005" sldId="267"/>
        </pc:sldMkLst>
        <pc:spChg chg="mod">
          <ac:chgData name="Clare Evans" userId="1bad0d55-3b67-4db6-a5a3-90346c7890d7" providerId="ADAL" clId="{29BA57D7-2B7A-41EB-8492-70F421D81AD8}" dt="2022-09-19T12:36:17.359" v="92" actId="20577"/>
          <ac:spMkLst>
            <pc:docMk/>
            <pc:sldMk cId="4266132005" sldId="267"/>
            <ac:spMk id="2" creationId="{F3815707-7BA1-B118-873E-6C2E8A0822ED}"/>
          </ac:spMkLst>
        </pc:spChg>
        <pc:spChg chg="mod">
          <ac:chgData name="Clare Evans" userId="1bad0d55-3b67-4db6-a5a3-90346c7890d7" providerId="ADAL" clId="{29BA57D7-2B7A-41EB-8492-70F421D81AD8}" dt="2022-09-19T13:15:12.871" v="683" actId="27636"/>
          <ac:spMkLst>
            <pc:docMk/>
            <pc:sldMk cId="4266132005" sldId="267"/>
            <ac:spMk id="3" creationId="{6614CA2A-D889-A245-14CB-C8FFA2A1587F}"/>
          </ac:spMkLst>
        </pc:spChg>
        <pc:spChg chg="mod">
          <ac:chgData name="Clare Evans" userId="1bad0d55-3b67-4db6-a5a3-90346c7890d7" providerId="ADAL" clId="{29BA57D7-2B7A-41EB-8492-70F421D81AD8}" dt="2022-09-19T13:15:28.503" v="689" actId="20577"/>
          <ac:spMkLst>
            <pc:docMk/>
            <pc:sldMk cId="4266132005" sldId="267"/>
            <ac:spMk id="4" creationId="{EB11EEA3-1E95-0103-21DE-D95365C8164C}"/>
          </ac:spMkLst>
        </pc:spChg>
        <pc:picChg chg="add mod">
          <ac:chgData name="Clare Evans" userId="1bad0d55-3b67-4db6-a5a3-90346c7890d7" providerId="ADAL" clId="{29BA57D7-2B7A-41EB-8492-70F421D81AD8}" dt="2022-09-19T13:16:20.577" v="694" actId="14100"/>
          <ac:picMkLst>
            <pc:docMk/>
            <pc:sldMk cId="4266132005" sldId="267"/>
            <ac:picMk id="6" creationId="{CBA30084-AD2F-B230-A36E-CDB436AAEED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50CF4-5874-0DEA-5164-56BDDC1E2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B6D17-DEE1-61DD-9858-C7024590C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C9A39-A6F6-0CC6-3B9E-9DB6FC1E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328-B28F-482D-BD96-DA40EE1B52F9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F1130-7BA4-A4E7-19EE-AB1FE9F81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07DB1-0990-656A-F01D-1A34A225A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9EBA-D600-472B-9AC7-992EB663D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94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5F6-9C60-63B5-3544-AF1CB3725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8D3E3E-ADAE-3691-9E7E-64BFE6A47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DC681-A465-4A1D-DCD9-CAB27C04F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328-B28F-482D-BD96-DA40EE1B52F9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7B747-D382-F2A0-9584-4CCEFCC52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36EE9-581C-6B6B-828D-5A34538D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9EBA-D600-472B-9AC7-992EB663D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27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D4FB92-64A5-D262-A88A-0E9F672AC4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BD0618-1231-46ED-C135-53B043731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A00EC-5EFE-2248-F75B-6D1129A7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328-B28F-482D-BD96-DA40EE1B52F9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C83BF-6BE8-B4FA-3449-1B803BBC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3F95F-B989-459F-886C-EB04FAC1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9EBA-D600-472B-9AC7-992EB663D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7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ED16E-09E7-8504-AA75-3CBBAAB9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FDF4-DA1E-28EF-D14F-981F5C950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3891-6448-567B-1473-C94480831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328-B28F-482D-BD96-DA40EE1B52F9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3ED24-353E-EC9E-C686-BD26D858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C0896-118F-5740-1774-29EB876E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9EBA-D600-472B-9AC7-992EB663D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24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53863-2386-869D-0A1C-48E64226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FD2B7-231D-C3DA-5C5C-00A9F606F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1DC3C-3B9E-6F2D-9775-AC7FA0B28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328-B28F-482D-BD96-DA40EE1B52F9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055FB-AC0F-7E93-0536-49C0EA22B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7A46A-6020-B942-0868-6BEF51DEC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9EBA-D600-472B-9AC7-992EB663D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730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0C331-C4AD-3492-AC24-F45F025A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B93D0-186B-8184-9051-A0B0356B8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C5B876-338F-BEF0-7530-6F0E480F0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1C476-062E-4A80-F6C6-ADA798C4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328-B28F-482D-BD96-DA40EE1B52F9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97C9A-38B9-FFBF-ED85-3C0D8A13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9CE4F-7B66-B8CC-8113-1EBA2A50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9EBA-D600-472B-9AC7-992EB663D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0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78FA5-601F-C6C9-9A7F-D4CC6655E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F1BF4-45CA-9485-C40A-A898614FB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C7C35-4B6B-0211-AB97-7579E19F4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6B982-0F8A-1D8F-A4BA-967EFFCFD6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DF2795-18B7-35C2-E755-F56AFB7DD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B2880F-4E29-4F21-CB8D-00ACACD25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328-B28F-482D-BD96-DA40EE1B52F9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8CE6D-FA27-4870-B306-BB86EB79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E0E3A9-CAA2-0FF0-DCD4-50720C5E5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9EBA-D600-472B-9AC7-992EB663D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41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25224-53DB-8520-AEF7-36896C1A7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F6BA66-866F-C39B-2D80-032DF0371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328-B28F-482D-BD96-DA40EE1B52F9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C840B-E218-1983-BD1D-BA2EE646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FB247-AC99-2773-5E1A-0D505599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9EBA-D600-472B-9AC7-992EB663D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49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199D75-1B42-1C7B-E4D5-7BCEFCC1F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328-B28F-482D-BD96-DA40EE1B52F9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A8BF10-5197-E14B-0A13-F09CE1BC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713E0-05BE-CF89-141B-F8199E2C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9EBA-D600-472B-9AC7-992EB663D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399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70896-B1FF-9B00-5FFC-CDB78F992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8FC70-6206-753F-A62B-D5AC76073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6D7F6A-DE0E-D1F8-FEE6-F6404BB6E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B8478-FDE1-3459-D305-37AD0C23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328-B28F-482D-BD96-DA40EE1B52F9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ECD8-0B0B-737D-1D06-28E2AD14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E79FA-CE93-8B30-DB67-35BB96A1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9EBA-D600-472B-9AC7-992EB663D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5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8703-F63A-9262-740B-40213EC7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2668E6-A56C-ACF3-7343-B03C4C9D6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B1ED5-EA5B-72A2-CE0C-7BED2DAF5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29461-88BB-2617-6B67-BCFE17DE4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8328-B28F-482D-BD96-DA40EE1B52F9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D17C8-E286-AA5A-6A72-C8A46D2E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4FE4A-56D3-4752-D7C9-9F0FC5FB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09EBA-D600-472B-9AC7-992EB663D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052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D139F9-41AF-B4CA-5798-358BFF792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D445D-E193-E0AF-EA4B-EF23F05E6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2B9DF-6581-97F2-85A2-1A77E1432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D8328-B28F-482D-BD96-DA40EE1B52F9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FDA50-4046-2168-DCF5-4143C2F9D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38E05-279E-83D6-D719-2DF6DFB1F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09EBA-D600-472B-9AC7-992EB663D2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68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kpik.com/back-to-school-training-school-schulbeginn-school-start-teaching-61850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06853AE-8478-A618-BAF6-63A59E5D5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19" y="530224"/>
            <a:ext cx="2047575" cy="221615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6A16046-A856-5EDE-EA8D-111AFA709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74" y="4722066"/>
            <a:ext cx="2510822" cy="217633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7AB964E-C024-3F56-1DDF-EDC0872F6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18" y="3879136"/>
            <a:ext cx="2090387" cy="2020657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FEF7C09-A771-7E95-7FE7-0DE714FAB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00" y="3877998"/>
            <a:ext cx="2205038" cy="211613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9BBB01F6-A79D-1CE5-644B-D09FCD221E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7" y="2113240"/>
            <a:ext cx="2237355" cy="199838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62948F39-063E-0FC6-984C-6E4BD2743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759" y="2099417"/>
            <a:ext cx="2180091" cy="211613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31C5F393-749D-856C-E0EB-F61205EF84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94" y="2617014"/>
            <a:ext cx="801686" cy="83619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9956B65-C7FB-AD24-8EDE-3ED856C12C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85" y="530224"/>
            <a:ext cx="2205038" cy="2279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75677B-19AC-C754-9DEE-DD49E376F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2497" y="1056640"/>
            <a:ext cx="3197660" cy="3125746"/>
          </a:xfrm>
        </p:spPr>
        <p:txBody>
          <a:bodyPr anchor="b">
            <a:normAutofit/>
          </a:bodyPr>
          <a:lstStyle/>
          <a:p>
            <a:pPr algn="l"/>
            <a:r>
              <a:rPr lang="en-GB" sz="7200" dirty="0"/>
              <a:t>I can…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D5E036-8425-1E8D-4A69-06DDF72DE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496" y="4301656"/>
            <a:ext cx="2705619" cy="762618"/>
          </a:xfrm>
        </p:spPr>
        <p:txBody>
          <a:bodyPr anchor="t">
            <a:normAutofit/>
          </a:bodyPr>
          <a:lstStyle/>
          <a:p>
            <a:pPr algn="l"/>
            <a:r>
              <a:rPr lang="en-GB" sz="1900"/>
              <a:t>STNS</a:t>
            </a:r>
          </a:p>
          <a:p>
            <a:pPr algn="l"/>
            <a:r>
              <a:rPr lang="en-GB" sz="1900"/>
              <a:t>2022/23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6DFEFC-7CE7-6CD2-FD59-2CC7C90557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4840" y="2727318"/>
            <a:ext cx="1848532" cy="1848532"/>
          </a:xfrm>
          <a:prstGeom prst="rect">
            <a:avLst/>
          </a:prstGeom>
        </p:spPr>
      </p:pic>
      <p:pic>
        <p:nvPicPr>
          <p:cNvPr id="22" name="Picture 21" descr="Child with superhero costume">
            <a:extLst>
              <a:ext uri="{FF2B5EF4-FFF2-40B4-BE49-F238E27FC236}">
                <a16:creationId xmlns:a16="http://schemas.microsoft.com/office/drawing/2014/main" id="{E4A47FC3-B04D-0A09-220D-4FEC01EC17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6361" y="1217057"/>
            <a:ext cx="2388756" cy="15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66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5707-7BA1-B118-873E-6C2E8A08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May– I can…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4CA2A-D889-A245-14CB-C8FFA2A158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Recognise print in their environment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Explore mark making using all media indoors and out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Identify May as the Month of Mary – learn 'Hail Mary'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Extend vocabulary during Topic tree discussions about minibeasts and jungle animal's habitat and camouflage– patterns –stripy, spotty etc.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Block printing with clay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a variety of objects to create pictures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Add fabric and paper to drawings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various tools when working with clay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Recognise numerals 1 to 5 and beyond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Match numeral and quantity correctly within 5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Represent numbers using fingers, marks on paper, pictures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2D shape names in nursery environment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Recognize and create patterns with a variety of media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rainbow sticks to create shapes and measure indoor and out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1EEA3-1E95-0103-21DE-D95365C816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Discuss how we have grown since start Sept.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Consolidate discussion  Healthy Eating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Talk about observations and make simple predictions about things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Demonstrate an interest in and care for the environment, plants, animals, fish etc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Investigate how things work/move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Make simple stop go movies </a:t>
            </a: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Demonstrates friendly behaviour and initiates conversations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Keeps play going, by responding to what others say/do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Initiates play and offers cues to peers to join them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Confident to talk to other children when playing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Able to resolve conflict with minimal adult support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Able to adapt behaviour to different social events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Tak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e part in Sports Day</a:t>
            </a: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Move freely to music – scarfs/ribbons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Make and use own musical instruments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6" name="Picture 5" descr="Close-up on ladybug on wet leaf">
            <a:extLst>
              <a:ext uri="{FF2B5EF4-FFF2-40B4-BE49-F238E27FC236}">
                <a16:creationId xmlns:a16="http://schemas.microsoft.com/office/drawing/2014/main" id="{D03F3233-58DC-985E-0B4A-6AFBB2FE9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865" y="303736"/>
            <a:ext cx="1811542" cy="121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04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5707-7BA1-B118-873E-6C2E8A08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June– I can…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4CA2A-D889-A245-14CB-C8FFA2A158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Recognise and begin to print own name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Participate in graduation songs and rhymes and perform for audience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General discussion about starting P1 and looking at badges, colours of new uniforms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Extend vocabulary during Topic tree discussions about under the sea, holidays. 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Encourage descriptive language to describe sea creatures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Communicates freely about own home and community.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Form special friendships </a:t>
            </a: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 more accepting of the needs of others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Able to take turns and share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More aware of feeling of self and others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More tolerant when needs are not met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technology to create music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Follow sun safety message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1EEA3-1E95-0103-21DE-D95365C816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Observe that change that may be reversed e.g. wilting leaves, melting ice, rotten apples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Observe how shadows can be changed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Create lines which make up shapes and images using: cord, rope, hoops, sticks – indoors and out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Increase media to develop and enlarge transient art experience indoors and out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Draw pictures from direct observation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Count objects to 10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Display confidence in estimation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use mathematical names for 3D shapes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mathematical language to describe shapes 'faces;, 'sides'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Compare sizes to include middle-sized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language of more /another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photographs to sequence events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6" name="Picture 5" descr="Close-up of flip flops by swimming pool">
            <a:extLst>
              <a:ext uri="{FF2B5EF4-FFF2-40B4-BE49-F238E27FC236}">
                <a16:creationId xmlns:a16="http://schemas.microsoft.com/office/drawing/2014/main" id="{CBA30084-AD2F-B230-A36E-CDB436AAE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516" y="403412"/>
            <a:ext cx="1742738" cy="106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3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5707-7BA1-B118-873E-6C2E8A08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September – I can…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4CA2A-D889-A245-14CB-C8FFA2A158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Focus on attention and listening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Follow Daily Routines and Recognise my Symbol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Explore Mark Making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Explore book corner </a:t>
            </a: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Talk about myself, families and nursery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Talk about who works in nursery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Recognise and use weather board.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Identify basic colours: Red, Blue, Yellow and Green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1EEA3-1E95-0103-21DE-D95365C816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Explore resources in home corner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Participate in rhymes and songs</a:t>
            </a: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Able to tidy away toys – matching visuals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school rules – gentle: hands, feet, voices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put on coat and boots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show independence snack time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Increase confidence outside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Learn to say ‘hello’ in our native tongues</a:t>
            </a:r>
          </a:p>
          <a:p>
            <a:endParaRPr lang="en-GB" dirty="0"/>
          </a:p>
        </p:txBody>
      </p:sp>
      <p:pic>
        <p:nvPicPr>
          <p:cNvPr id="7" name="Picture 6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65DA9ADB-636B-B532-EBB7-2148BEA82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49249" y="365125"/>
            <a:ext cx="1616305" cy="104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1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5707-7BA1-B118-873E-6C2E8A08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October – I can…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4CA2A-D889-A245-14CB-C8FFA2A158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Following simple instructions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Converse with others </a:t>
            </a: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Role Play and play with Small Worlds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Sit for short story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0000"/>
                </a:solidFill>
                <a:latin typeface="Roboto" panose="02000000000000000000" pitchFamily="2" charset="0"/>
              </a:rPr>
              <a:t>Be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familiar with Topic Tree</a:t>
            </a: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name main body parts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Try new foods and describe taste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Get to know names of plants/herbs in garden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 aware that living things need food and water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Plant bulbs and seeds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Talk about festivals /seasons/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1EEA3-1E95-0103-21DE-D95365C816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Recognise and identify Autumnal colours: orange, brown, yellow, red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Sing songs and rhymes related to Autumn and Halloween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Help prepare snack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Pour drinks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Play near others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Enjoy praise/express emotions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Resolve conflict with adult support</a:t>
            </a: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mathematical language – more/less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Join in number rhymes and songs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Know how many people can play at each area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6" name="Picture 5" descr="Autumn Leaves">
            <a:extLst>
              <a:ext uri="{FF2B5EF4-FFF2-40B4-BE49-F238E27FC236}">
                <a16:creationId xmlns:a16="http://schemas.microsoft.com/office/drawing/2014/main" id="{6504241E-A012-DE23-1B44-0FBCF0479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239" y="365125"/>
            <a:ext cx="1686673" cy="112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49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5707-7BA1-B118-873E-6C2E8A08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November – I can…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4CA2A-D889-A245-14CB-C8FFA2A158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Identifying sounds in the environment. Record on iPad.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Listen and join in songs in class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Extend my vocabulary and add to Topic tree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Show interest in books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Match shapes, pictures, patterns, colours. 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Talk about the difference between night/day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Recognise uniqueness of self-height, hair colour, body parts, gender, interests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’Be safe be seen’ at night and in morning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0000"/>
                </a:solidFill>
                <a:latin typeface="Roboto" panose="02000000000000000000" pitchFamily="2" charset="0"/>
              </a:rPr>
              <a:t>Observe 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patterns around me-Rubbings from grates, covers, bricks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cut stick and build with junk</a:t>
            </a: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equipment safely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Observe physical boundaries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1EEA3-1E95-0103-21DE-D95365C816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0000"/>
                </a:solidFill>
                <a:latin typeface="Roboto" panose="02000000000000000000" pitchFamily="2" charset="0"/>
              </a:rPr>
              <a:t>Explore 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fluorescent colours 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Make patterns</a:t>
            </a: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Create models with junk materials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Engage in space role play and small world materials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Explore areas of interest with magnifiers, magnets, mirrors, feely box and natural materials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Make musical patterns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Increase my independence at snack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Express social communication – please, thank-you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Express preference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Play near and with others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0000"/>
                </a:solidFill>
                <a:latin typeface="Roboto" panose="02000000000000000000" pitchFamily="2" charset="0"/>
              </a:rPr>
              <a:t>Be m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ore aware of other's feelings – begin to inhibit actions which may hurt others – physically or emotionally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Show interests in shape indoors and out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Talk about shape of everyday objects – round/tall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Talk about immediate past and future  e.g. before or later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6" name="Picture 5" descr="Young boy playing with a solar system model">
            <a:extLst>
              <a:ext uri="{FF2B5EF4-FFF2-40B4-BE49-F238E27FC236}">
                <a16:creationId xmlns:a16="http://schemas.microsoft.com/office/drawing/2014/main" id="{8F8C87A2-8099-CF50-1425-963E30D8E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996" y="280568"/>
            <a:ext cx="1573691" cy="104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7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5707-7BA1-B118-873E-6C2E8A08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December – I can…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4CA2A-D889-A245-14CB-C8FFA2A158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Perform songs  for audience in Nativity/Advent Service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Mark make – Letter to Santa</a:t>
            </a: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/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Christmas Cards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Develop and understanding of positional language and prepositions 'in front', 'behind', 'in', 'on', 'under', 'beside'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Find and sort clothes – talk about size – big/small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Introduce  metallic colours – silver, gold, bronze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enlarged 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projectory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to support building/construction play, creativity and awareness of local environment</a:t>
            </a: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Listen to a simple story and retell – link to 6 Bricks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recall what has happened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Show curiosity in the environment – number hunt walk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Show awareness of similarities of shapes in environment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Engage in sequencing activities – such as dressing doll from inner to outer clothing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Understand they must observe and respect their own and others space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1EEA3-1E95-0103-21DE-D95365C816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Identify familiar natural/man-made sounds in environment – birds, wind, rain, traffic, vehicles,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Talk about how we prepare for Christmas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talk about their observations , make simple predictions.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use tape to join. 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Develop cutting, sticking, folding, pouring, and build 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Explore floating and sinking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use compliments with friends – thank you for using nice manners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Enjoy carrying out small tasks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Help give comfort when others are distressed.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Persevere with tasks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Demonstrate creativity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Approach tasks with an eagerness to learn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Concentrate and complete tasks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6" name="Picture 5" descr="Santa Claus speaking on a mobile telephone">
            <a:extLst>
              <a:ext uri="{FF2B5EF4-FFF2-40B4-BE49-F238E27FC236}">
                <a16:creationId xmlns:a16="http://schemas.microsoft.com/office/drawing/2014/main" id="{19A1E11C-CCE1-92AF-AE9A-1F27D79F3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574" y="365125"/>
            <a:ext cx="1730135" cy="10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8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5707-7BA1-B118-873E-6C2E8A08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January – I can…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4CA2A-D889-A245-14CB-C8FFA2A158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Follow 2 part instructions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Recall main events from Christmas holidays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Extend vocabulary related to seasonal change and bird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Mark make for meaning – recording bird tally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Name more parts of the body- eye lids, eye lash, freckles, nostrils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Notice similarities and differences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Understand they need different clothes for different conditions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Talk about the changes in the weather and different seasons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Continue to join in number rhymes and songs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Recite numbers to 10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Continue to use 'long'/'short'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Full/empty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Understand size/quantity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Understand concept zero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1EEA3-1E95-0103-21DE-D95365C816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Observe bird and create 2D representation using a variety of media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0000"/>
                </a:solidFill>
                <a:latin typeface="Roboto" panose="02000000000000000000" pitchFamily="2" charset="0"/>
              </a:rPr>
              <a:t>Create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transient art – using natural and commercial materials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Explore new resources in home corner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Participate in rhymes and songs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and make hand puppets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Explore properties of malleable materials</a:t>
            </a: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Become more familiar with nursery environment indoor/out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 independent 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  bathroom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and select equipment appropriately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Can tidy with increasing independence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Understand the importance of wearing appropriate clothing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Take turns and share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Concentrating for extended periods of time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A snowman with a cap and a yellow scarf">
            <a:extLst>
              <a:ext uri="{FF2B5EF4-FFF2-40B4-BE49-F238E27FC236}">
                <a16:creationId xmlns:a16="http://schemas.microsoft.com/office/drawing/2014/main" id="{5ADD26D5-5F80-180F-8528-2605FC21C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557" y="365124"/>
            <a:ext cx="1591819" cy="103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76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5707-7BA1-B118-873E-6C2E8A08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February – I can…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4CA2A-D889-A245-14CB-C8FFA2A158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Identify key roles in the community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Understand people who help us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Extend vocabulary in role play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Listen and participate in new and familiar songs and rhymes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Draw in clay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0000"/>
                </a:solidFill>
                <a:latin typeface="Roboto" panose="02000000000000000000" pitchFamily="2" charset="0"/>
              </a:rPr>
              <a:t>Make 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atterns 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Explore areas of interest with magnifiers, mirrors, feely box and natural materials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Able to dress with increasing independence – coats, hats, gloves, shoes etc (with minimal support)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Independent at snack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Beginning to eat dinner with knife and fork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Forming special friendships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Expressing social communication – excuse me, please, thank-you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Showing creative and critical thinking during tasks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1EEA3-1E95-0103-21DE-D95365C816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Articulate likes/dislikes in terms of stories/activities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Talk about similarities and difference in children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Understand we all live in different houses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Recognize the role of people who work in our community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talk about where we live – road, path, city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Talk about grandparents and why we love them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Become more familiar with different areas of school e.g. Butterfly garden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 recognise numerals 1 to 5 and beyond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match numeral and quantity correctly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Recognise  numbers using fingers, marks on paper, pictures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Find 2D shape names in nursery environment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Recognize patterns in environment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Find different ways to measure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6" name="Picture 5" descr="Child holding heart gummies to eyes">
            <a:extLst>
              <a:ext uri="{FF2B5EF4-FFF2-40B4-BE49-F238E27FC236}">
                <a16:creationId xmlns:a16="http://schemas.microsoft.com/office/drawing/2014/main" id="{2B8A43CF-402A-7844-D681-839039759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85" y="365125"/>
            <a:ext cx="1702398" cy="11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5707-7BA1-B118-873E-6C2E8A08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March– I can…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4CA2A-D889-A245-14CB-C8FFA2A158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Participate in group story time on mat and recall main parts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Access a wide range of topic books looking at new life and life cycles.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Grow in confidence when sharing news with teachers and peers during ''Good News' session on mat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Participate in Word Book Day activities  - nursery rhyme scavenger hunt, book covers and pictures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Draw with clay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Add white and black to green to create different shades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Engage in a variety of St. Patrick's craft activities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Participate in Wee Folk– traditional music performance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enlarged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projectory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to look at St. Patrick's day celebrations in the local environment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 to count objects accurately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Display confidence in estimation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use mathematical names for shapes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mathematical language to describe shapes side, edges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Compare sizes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Understand language more /another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Help sequence events using photographs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1EEA3-1E95-0103-21DE-D95365C816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recognise  personal history and sense of family/community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Recognise and name basic features of their home (window, roof, door)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Observe changes in materials  - liquid to solid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question how things work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talk about simple predictions – what would happen if water is added to sand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Consider properties and how they can be stuck together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Observe growth of bulbs planted in Autumn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Aware of safety of self and others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Able to select activities and use resources with greater independence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 more independent in preparing food at snack time, pour drinks, chose what to eat and when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 more confident in social situations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Play in a group, extending, elaborating play ideas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Continuing to develop relationships with adults and children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Giving compliments and praise to each other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6" name="Picture 5" descr="Close up of green clover">
            <a:extLst>
              <a:ext uri="{FF2B5EF4-FFF2-40B4-BE49-F238E27FC236}">
                <a16:creationId xmlns:a16="http://schemas.microsoft.com/office/drawing/2014/main" id="{CAFB66F3-EF27-F524-2A36-06530508C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82" y="365125"/>
            <a:ext cx="1595718" cy="108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61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5707-7BA1-B118-873E-6C2E8A08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April– I can…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4CA2A-D889-A245-14CB-C8FFA2A158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Extend vocabulary during Topic tree discussions about farm animals and mother/baby discussions</a:t>
            </a: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Highlight achievements – able to climb, made new friends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Continue to develop awareness of healthy eating habits and lifestyles and the increased opportunities as the year progresses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Begin to be aware of the feature of our local landscape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Find out about the environment by talking to people, examining photographs and simple maps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Identify prepositions during Easter Egg hunt – over, under, on top etc.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Check colours/number/shape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Recite numbers to 10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Continue to use 'long'/'short'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Full/empty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Understand size/quantity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Sort items by length/height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Health and Self Care –importance of handwashing around farm animals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1EEA3-1E95-0103-21DE-D95365C816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Develop painting skills through use of paint palette and water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Explore colour though examining the results of accidental/intentional colour mixing and talking about the outcome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Investigate ways to make homes for animals – how can we make them stable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Move to beat of music – Easter Parade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Developing social skills and turn taking during circle time activities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Play and use money in appropriate context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Find and replace resources and belongings independently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Able to dress with independence– coats, shoes, hats 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Aware of and using visual timetable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Independent at snack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q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Perseveres with activities for extended periods of time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6" name="Picture 5" descr="Baby chicks at farm">
            <a:extLst>
              <a:ext uri="{FF2B5EF4-FFF2-40B4-BE49-F238E27FC236}">
                <a16:creationId xmlns:a16="http://schemas.microsoft.com/office/drawing/2014/main" id="{457A8485-C582-8F18-37DC-BB050E8DD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791" y="230188"/>
            <a:ext cx="1538343" cy="11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06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3AD4B88FC05641BE663013349EBF75" ma:contentTypeVersion="12" ma:contentTypeDescription="Create a new document." ma:contentTypeScope="" ma:versionID="911234bba17501c9ee311a9dd3a623c4">
  <xsd:schema xmlns:xsd="http://www.w3.org/2001/XMLSchema" xmlns:xs="http://www.w3.org/2001/XMLSchema" xmlns:p="http://schemas.microsoft.com/office/2006/metadata/properties" xmlns:ns3="f9d07a8c-64ce-4b20-adea-cd67175589cf" xmlns:ns4="9d5d537a-8003-49ae-a27c-b03584c25277" targetNamespace="http://schemas.microsoft.com/office/2006/metadata/properties" ma:root="true" ma:fieldsID="4c02dab38767df259ab86931cee0cc72" ns3:_="" ns4:_="">
    <xsd:import namespace="f9d07a8c-64ce-4b20-adea-cd67175589cf"/>
    <xsd:import namespace="9d5d537a-8003-49ae-a27c-b03584c2527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d07a8c-64ce-4b20-adea-cd67175589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d537a-8003-49ae-a27c-b03584c25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6B968A9-D5BF-47C4-BBC8-79F85922DB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7D4C05-86A3-415B-A3C1-9E26E782D5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d07a8c-64ce-4b20-adea-cd67175589cf"/>
    <ds:schemaRef ds:uri="9d5d537a-8003-49ae-a27c-b03584c252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0A55B2-90D7-4EBD-AC84-591B082CCE80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f9d07a8c-64ce-4b20-adea-cd67175589cf"/>
    <ds:schemaRef ds:uri="http://purl.org/dc/terms/"/>
    <ds:schemaRef ds:uri="http://schemas.microsoft.com/office/infopath/2007/PartnerControls"/>
    <ds:schemaRef ds:uri="9d5d537a-8003-49ae-a27c-b03584c25277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2256</Words>
  <Application>Microsoft Office PowerPoint</Application>
  <PresentationFormat>Widescreen</PresentationFormat>
  <Paragraphs>264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Roboto</vt:lpstr>
      <vt:lpstr>Segoe UI</vt:lpstr>
      <vt:lpstr>Wingdings</vt:lpstr>
      <vt:lpstr>Office Theme</vt:lpstr>
      <vt:lpstr>I can…</vt:lpstr>
      <vt:lpstr>September – I can…</vt:lpstr>
      <vt:lpstr>October – I can…</vt:lpstr>
      <vt:lpstr>November – I can…</vt:lpstr>
      <vt:lpstr>December – I can…</vt:lpstr>
      <vt:lpstr>January – I can…</vt:lpstr>
      <vt:lpstr>February – I can…</vt:lpstr>
      <vt:lpstr>March– I can…</vt:lpstr>
      <vt:lpstr>April– I can…</vt:lpstr>
      <vt:lpstr>May– I can…</vt:lpstr>
      <vt:lpstr>June– I can…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can…</dc:title>
  <dc:creator>C Evans</dc:creator>
  <cp:lastModifiedBy>Clare Evans</cp:lastModifiedBy>
  <cp:revision>1</cp:revision>
  <dcterms:created xsi:type="dcterms:W3CDTF">2022-09-19T12:18:09Z</dcterms:created>
  <dcterms:modified xsi:type="dcterms:W3CDTF">2022-09-19T13:22:57Z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0x010100613AD4B88FC05641BE663013349EBF75</vt:lpwstr>
  </property>
</Properties>
</file>